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" name="click.wav"/>
          </p:stSnd>
        </p:sndAc>
      </p:transition>
    </mc:Choice>
    <mc:Fallback>
      <p:transition spd="slow" advTm="3000">
        <p:circle/>
        <p:sndAc>
          <p:stSnd>
            <p:snd r:embed="rId1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18" name="click.wav"/>
          </p:stSnd>
        </p:sndAc>
      </p:transition>
    </mc:Choice>
    <mc:Fallback>
      <p:transition spd="slow" advTm="3000">
        <p:circle/>
        <p:sndAc>
          <p:stSnd>
            <p:snd r:embed="rId18" name="click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0058CE-1B5B-4FB0-9BA7-B7F45873D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22773"/>
            <a:ext cx="7766936" cy="2728063"/>
          </a:xfrm>
        </p:spPr>
        <p:txBody>
          <a:bodyPr/>
          <a:lstStyle/>
          <a:p>
            <a:pPr algn="ctr"/>
            <a:r>
              <a:rPr lang="pl-PL" sz="4000" dirty="0">
                <a:latin typeface="Comic Sans MS" panose="030F0702030302020204" pitchFamily="66" charset="0"/>
              </a:rPr>
              <a:t>Tak zaczęła się Nasza przygoda w</a:t>
            </a:r>
            <a:br>
              <a:rPr lang="pl-PL" sz="4000" dirty="0">
                <a:latin typeface="Comic Sans MS" panose="030F0702030302020204" pitchFamily="66" charset="0"/>
              </a:rPr>
            </a:br>
            <a:r>
              <a:rPr lang="pl-PL" sz="4000" dirty="0">
                <a:latin typeface="Comic Sans MS" panose="030F0702030302020204" pitchFamily="66" charset="0"/>
              </a:rPr>
              <a:t>OLIMPUSIE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17526C9-53C8-47AD-B844-356DFB87C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pl-PL" sz="3200" dirty="0"/>
          </a:p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Zobaczcie sami…</a:t>
            </a:r>
          </a:p>
        </p:txBody>
      </p:sp>
    </p:spTree>
    <p:extLst>
      <p:ext uri="{BB962C8B-B14F-4D97-AF65-F5344CB8AC3E}">
        <p14:creationId xmlns:p14="http://schemas.microsoft.com/office/powerpoint/2010/main" val="404254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2240BF2-8BC2-4684-AFA9-823F09158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76" y="1056442"/>
            <a:ext cx="5143500" cy="559293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30F489E-5B16-4F8C-9607-08A8D6BE1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770" y="195308"/>
            <a:ext cx="5143500" cy="5739413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1CEECF6-0479-4558-9E7A-5248BAB75624}"/>
              </a:ext>
            </a:extLst>
          </p:cNvPr>
          <p:cNvSpPr txBox="1"/>
          <p:nvPr/>
        </p:nvSpPr>
        <p:spPr>
          <a:xfrm>
            <a:off x="1149510" y="337351"/>
            <a:ext cx="332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Od łamigłówki…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4F07F0C-9F1F-471B-9F65-AA9EBE3BB0F1}"/>
              </a:ext>
            </a:extLst>
          </p:cNvPr>
          <p:cNvSpPr txBox="1"/>
          <p:nvPr/>
        </p:nvSpPr>
        <p:spPr>
          <a:xfrm>
            <a:off x="6702640" y="6116715"/>
            <a:ext cx="232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 łamigłówki.</a:t>
            </a:r>
          </a:p>
        </p:txBody>
      </p:sp>
    </p:spTree>
    <p:extLst>
      <p:ext uri="{BB962C8B-B14F-4D97-AF65-F5344CB8AC3E}">
        <p14:creationId xmlns:p14="http://schemas.microsoft.com/office/powerpoint/2010/main" val="172598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ABEFE1E-1D22-42E6-B7E7-29E4B5197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8" y="168676"/>
            <a:ext cx="4323610" cy="466965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ED6446D-53B8-46D4-B63E-FA5565C3B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482" y="947691"/>
            <a:ext cx="4030463" cy="496261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16E395E-041E-4ADF-9830-87D7D1F17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2448" y="1853213"/>
            <a:ext cx="4323611" cy="483611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2998C94-F081-4DFC-97E2-0FC37157762A}"/>
              </a:ext>
            </a:extLst>
          </p:cNvPr>
          <p:cNvSpPr txBox="1"/>
          <p:nvPr/>
        </p:nvSpPr>
        <p:spPr>
          <a:xfrm>
            <a:off x="550416" y="5335480"/>
            <a:ext cx="3329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Gdzie to jest? Może tutaj?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BB5E67A-68E9-4A16-90E6-6B7F35B5C25F}"/>
              </a:ext>
            </a:extLst>
          </p:cNvPr>
          <p:cNvSpPr txBox="1"/>
          <p:nvPr/>
        </p:nvSpPr>
        <p:spPr>
          <a:xfrm>
            <a:off x="8611340" y="947691"/>
            <a:ext cx="2823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Już wiem!!!</a:t>
            </a:r>
          </a:p>
        </p:txBody>
      </p:sp>
    </p:spTree>
    <p:extLst>
      <p:ext uri="{BB962C8B-B14F-4D97-AF65-F5344CB8AC3E}">
        <p14:creationId xmlns:p14="http://schemas.microsoft.com/office/powerpoint/2010/main" val="377437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6EFC6AB-6FD6-4A5A-BD7A-7F7799911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27" y="230818"/>
            <a:ext cx="4433101" cy="624544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D37983B-5895-490C-8637-07881421A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881" y="543755"/>
            <a:ext cx="3391544" cy="372640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AB2C13B-3B05-40A6-9C4A-DDF6E4888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7060" y="2516817"/>
            <a:ext cx="3391544" cy="395944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A44D45C-329F-409D-A70A-6E9CCB3F5836}"/>
              </a:ext>
            </a:extLst>
          </p:cNvPr>
          <p:cNvSpPr txBox="1"/>
          <p:nvPr/>
        </p:nvSpPr>
        <p:spPr>
          <a:xfrm flipH="1">
            <a:off x="9417507" y="1160954"/>
            <a:ext cx="1798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Szukamy…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26003CB-529A-4500-9F74-3B4711DADBAA}"/>
              </a:ext>
            </a:extLst>
          </p:cNvPr>
          <p:cNvSpPr txBox="1"/>
          <p:nvPr/>
        </p:nvSpPr>
        <p:spPr>
          <a:xfrm>
            <a:off x="5444881" y="5007006"/>
            <a:ext cx="2030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Odkrywamy…</a:t>
            </a:r>
          </a:p>
        </p:txBody>
      </p:sp>
    </p:spTree>
    <p:extLst>
      <p:ext uri="{BB962C8B-B14F-4D97-AF65-F5344CB8AC3E}">
        <p14:creationId xmlns:p14="http://schemas.microsoft.com/office/powerpoint/2010/main" val="274158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72C2FF1-B12C-4FE4-BD24-0818B9F6A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67" y="159797"/>
            <a:ext cx="4518919" cy="445658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9E9F907-469C-4E57-8B82-EC6AE3C45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934" y="159797"/>
            <a:ext cx="4752881" cy="445659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960AC7F-FC9A-4649-B372-A933671B9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889" y="3289177"/>
            <a:ext cx="4270343" cy="340902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A1CEA417-601A-4AD2-A42B-36BD49CE18AB}"/>
              </a:ext>
            </a:extLst>
          </p:cNvPr>
          <p:cNvSpPr txBox="1"/>
          <p:nvPr/>
        </p:nvSpPr>
        <p:spPr>
          <a:xfrm>
            <a:off x="1065320" y="5472628"/>
            <a:ext cx="2539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 znajdujemy!</a:t>
            </a:r>
          </a:p>
        </p:txBody>
      </p:sp>
    </p:spTree>
    <p:extLst>
      <p:ext uri="{BB962C8B-B14F-4D97-AF65-F5344CB8AC3E}">
        <p14:creationId xmlns:p14="http://schemas.microsoft.com/office/powerpoint/2010/main" val="267440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F37D1E8-EC77-464D-A406-514B57D47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00" y="292962"/>
            <a:ext cx="5033823" cy="540206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6C9B2F6-1261-41A7-BAC7-ED34A0EED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077" y="1162972"/>
            <a:ext cx="5143500" cy="540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0BBA47-F5C8-4301-AAF8-1B3F19C6F1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Podjęliśmy wyzwanie…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6B21CB3-4F56-46CB-898F-95B6F52AC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2375" y="4157365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…I było warto!</a:t>
            </a:r>
          </a:p>
        </p:txBody>
      </p:sp>
    </p:spTree>
    <p:extLst>
      <p:ext uri="{BB962C8B-B14F-4D97-AF65-F5344CB8AC3E}">
        <p14:creationId xmlns:p14="http://schemas.microsoft.com/office/powerpoint/2010/main" val="393175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  <p:sndAc>
          <p:stSnd>
            <p:snd r:embed="rId2" name="click.wav"/>
          </p:stSnd>
        </p:sndAc>
      </p:transition>
    </mc:Choice>
    <mc:Fallback>
      <p:transition spd="slow" advTm="3000">
        <p:circle/>
        <p:sndAc>
          <p:stSnd>
            <p:snd r:embed="rId2" name="click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42</Words>
  <Application>Microsoft Office PowerPoint</Application>
  <PresentationFormat>Panoramiczny</PresentationFormat>
  <Paragraphs>12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Comic Sans MS</vt:lpstr>
      <vt:lpstr>Trebuchet MS</vt:lpstr>
      <vt:lpstr>Wingdings 3</vt:lpstr>
      <vt:lpstr>Faseta</vt:lpstr>
      <vt:lpstr>Tak zaczęła się Nasza przygoda w OLIMPUSIE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Podjęliśmy wyzwanie…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 zaczęła się Nasza przygoda w OLIMPUSIE</dc:title>
  <dc:creator>DELL</dc:creator>
  <cp:lastModifiedBy>DELL</cp:lastModifiedBy>
  <cp:revision>3</cp:revision>
  <dcterms:created xsi:type="dcterms:W3CDTF">2020-06-19T16:20:26Z</dcterms:created>
  <dcterms:modified xsi:type="dcterms:W3CDTF">2020-06-19T16:44:26Z</dcterms:modified>
</cp:coreProperties>
</file>