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 advClick="0" advTm="3000">
    <p:randomBar dir="vert"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ransition spd="slow" advClick="0" advTm="3000">
    <p:randomBar dir="vert"/>
    <p:sndAc>
      <p:stSnd>
        <p:snd r:embed="rId18" name="click.wav"/>
      </p:stSnd>
    </p:sndAc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017CB3-4927-495F-B8CC-313DB97D43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Migamy…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82C0D17-88D6-420B-961D-FBF4FC7E90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pl-PL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 bardzo Nam się to podoba.</a:t>
            </a:r>
          </a:p>
        </p:txBody>
      </p:sp>
    </p:spTree>
    <p:extLst>
      <p:ext uri="{BB962C8B-B14F-4D97-AF65-F5344CB8AC3E}">
        <p14:creationId xmlns:p14="http://schemas.microsoft.com/office/powerpoint/2010/main" val="340394496"/>
      </p:ext>
    </p:extLst>
  </p:cSld>
  <p:clrMapOvr>
    <a:masterClrMapping/>
  </p:clrMapOvr>
  <p:transition spd="slow" advClick="0" advTm="3000">
    <p:randomBar dir="vert"/>
    <p:sndAc>
      <p:stSnd>
        <p:snd r:embed="rId2" name="click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DA6AF69-91B7-45DE-AC74-23C61F871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51" y="150919"/>
            <a:ext cx="3746562" cy="550415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CB1828C-3F0C-4A41-A125-00AA1CEDA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176" y="798990"/>
            <a:ext cx="3959626" cy="550415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E7B4417-54A2-4ADB-B900-493FFAB4C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865" y="1265068"/>
            <a:ext cx="3746377" cy="55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97015"/>
      </p:ext>
    </p:extLst>
  </p:cSld>
  <p:clrMapOvr>
    <a:masterClrMapping/>
  </p:clrMapOvr>
  <p:transition spd="slow" advClick="0" advTm="3000">
    <p:randomBar dir="vert"/>
    <p:sndAc>
      <p:stSnd>
        <p:snd r:embed="rId2" name="click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8914514-596C-4E9A-B805-5241C5CA4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16" y="186429"/>
            <a:ext cx="5282399" cy="638304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883A64E-F57D-460A-A029-8426A61B5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084" y="177554"/>
            <a:ext cx="5143500" cy="639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66418"/>
      </p:ext>
    </p:extLst>
  </p:cSld>
  <p:clrMapOvr>
    <a:masterClrMapping/>
  </p:clrMapOvr>
  <p:transition spd="slow" advClick="0" advTm="3000">
    <p:randomBar dir="vert"/>
    <p:sndAc>
      <p:stSnd>
        <p:snd r:embed="rId2" name="click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D08C983-74C0-4D8A-B566-83003AD0D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75" y="332916"/>
            <a:ext cx="3977381" cy="514904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7787CD9-EA10-483E-94C6-B49DB0256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606" y="1012056"/>
            <a:ext cx="3977381" cy="514904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106168E-B255-4782-8BB8-0F8E09317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337" y="1495886"/>
            <a:ext cx="3977381" cy="514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87156"/>
      </p:ext>
    </p:extLst>
  </p:cSld>
  <p:clrMapOvr>
    <a:masterClrMapping/>
  </p:clrMapOvr>
  <p:transition spd="slow" advClick="0" advTm="3000">
    <p:randomBar dir="vert"/>
    <p:sndAc>
      <p:stSnd>
        <p:snd r:embed="rId2" name="click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A573D9F-A951-4B5B-AFB8-8A1BEE3C1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24" y="97654"/>
            <a:ext cx="3160636" cy="514461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8F0C656-F295-498C-B9CB-7FFB7828D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157" y="1529178"/>
            <a:ext cx="3222780" cy="514461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388A55B-B285-4DF6-AE57-9BD694DB8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994" y="97654"/>
            <a:ext cx="3222780" cy="514461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03042EB-478E-4857-BAAF-D471D58EA4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96" y="1529178"/>
            <a:ext cx="3222780" cy="514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32897"/>
      </p:ext>
    </p:extLst>
  </p:cSld>
  <p:clrMapOvr>
    <a:masterClrMapping/>
  </p:clrMapOvr>
  <p:transition spd="slow" advClick="0" advTm="3000">
    <p:randomBar dir="vert"/>
    <p:sndAc>
      <p:stSnd>
        <p:snd r:embed="rId2" name="click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81C7C1-B1DF-4D11-9039-A9929783E7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Muzycznie działamy…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662BF9-B564-456E-BAAD-65744942E3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pl-PL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 frajdę z tego mamy.</a:t>
            </a:r>
          </a:p>
        </p:txBody>
      </p:sp>
    </p:spTree>
    <p:extLst>
      <p:ext uri="{BB962C8B-B14F-4D97-AF65-F5344CB8AC3E}">
        <p14:creationId xmlns:p14="http://schemas.microsoft.com/office/powerpoint/2010/main" val="216856242"/>
      </p:ext>
    </p:extLst>
  </p:cSld>
  <p:clrMapOvr>
    <a:masterClrMapping/>
  </p:clrMapOvr>
  <p:transition spd="slow" advClick="0" advTm="3000">
    <p:randomBar dir="vert"/>
    <p:sndAc>
      <p:stSnd>
        <p:snd r:embed="rId2" name="click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CD58A23-C704-4372-B11A-BC6181F6A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5" y="115409"/>
            <a:ext cx="3711051" cy="515792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F071EB0-82BE-4071-B740-85DAC5A0B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254" y="745723"/>
            <a:ext cx="3959626" cy="515792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3105E74-9096-4D42-A520-BB01E6E2B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6348" y="1571347"/>
            <a:ext cx="3959626" cy="50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84192"/>
      </p:ext>
    </p:extLst>
  </p:cSld>
  <p:clrMapOvr>
    <a:masterClrMapping/>
  </p:clrMapOvr>
  <p:transition spd="slow" advClick="0" advTm="3000">
    <p:randomBar dir="vert"/>
    <p:sndAc>
      <p:stSnd>
        <p:snd r:embed="rId2" name="click.wav"/>
      </p:stSnd>
    </p:sndAc>
  </p:transition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</TotalTime>
  <Words>18</Words>
  <Application>Microsoft Office PowerPoint</Application>
  <PresentationFormat>Panoramiczny</PresentationFormat>
  <Paragraphs>6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Faseta</vt:lpstr>
      <vt:lpstr>Migamy…</vt:lpstr>
      <vt:lpstr>Prezentacja programu PowerPoint</vt:lpstr>
      <vt:lpstr>Prezentacja programu PowerPoint</vt:lpstr>
      <vt:lpstr>Prezentacja programu PowerPoint</vt:lpstr>
      <vt:lpstr>Prezentacja programu PowerPoint</vt:lpstr>
      <vt:lpstr>Muzycznie działamy…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Migamy…</dc:title>
  <dc:creator>DELL</dc:creator>
  <cp:lastModifiedBy>DELL</cp:lastModifiedBy>
  <cp:revision>4</cp:revision>
  <dcterms:created xsi:type="dcterms:W3CDTF">2020-06-19T18:44:34Z</dcterms:created>
  <dcterms:modified xsi:type="dcterms:W3CDTF">2020-06-19T19:19:45Z</dcterms:modified>
</cp:coreProperties>
</file>