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" name="suction.wav"/>
          </p:stSnd>
        </p:sndAc>
      </p:transition>
    </mc:Choice>
    <mc:Fallback>
      <p:transition spd="slow" advTm="2000">
        <p:fade/>
        <p:sndAc>
          <p:stSnd>
            <p:snd r:embed="rId1" name="suctio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18" name="suction.wav"/>
          </p:stSnd>
        </p:sndAc>
      </p:transition>
    </mc:Choice>
    <mc:Fallback>
      <p:transition spd="slow" advTm="2000">
        <p:fade/>
        <p:sndAc>
          <p:stSnd>
            <p:snd r:embed="rId18" name="suction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712BEE-823D-4DB7-AD5A-BB411CD05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Nauka w OLIMPUSIE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B2544B3-D0E4-4BFE-BDE2-C50BEE08A7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pl-PL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Nauka przez zabawę</a:t>
            </a:r>
          </a:p>
        </p:txBody>
      </p:sp>
    </p:spTree>
    <p:extLst>
      <p:ext uri="{BB962C8B-B14F-4D97-AF65-F5344CB8AC3E}">
        <p14:creationId xmlns:p14="http://schemas.microsoft.com/office/powerpoint/2010/main" val="26558394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43AFF50-1380-485E-AE92-B298FFCD8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75" y="284086"/>
            <a:ext cx="4897699" cy="594803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AF1E055-39F8-4767-BCBD-F6E60FDA6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227" y="727969"/>
            <a:ext cx="4897698" cy="59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74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5DCAE052-4D32-432A-85CC-A8AACC8FD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024" y="1462193"/>
            <a:ext cx="5143500" cy="519424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19A60A8-7B76-4CA4-90F3-0AC697EB0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72" y="254831"/>
            <a:ext cx="5143500" cy="51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686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EB5945D-CEF6-4036-9E5A-D9062FB4F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41" y="221943"/>
            <a:ext cx="5143500" cy="609452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166669E-E4F5-4209-9D21-84F83FC4A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860" y="639193"/>
            <a:ext cx="5143500" cy="609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17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60D76EC-A367-4F02-8A5D-A8017D65A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97" y="75460"/>
            <a:ext cx="3409211" cy="380852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ABFB4B9-CA31-42C7-BDF8-A5AB7BB16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762" y="2974020"/>
            <a:ext cx="3409211" cy="380852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17EFE3A-0BA5-40DC-B7C4-879DD5CEFC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75460"/>
            <a:ext cx="3409211" cy="379964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6154A92-74EE-462B-805B-ABCA9AF274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092" y="2982899"/>
            <a:ext cx="3409211" cy="379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5964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DA866BB-7616-4FA7-8195-A17ECC91C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419" y="554854"/>
            <a:ext cx="4320648" cy="574829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F8D351D-84CC-4066-A807-EAD29C211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17" y="106533"/>
            <a:ext cx="4136995" cy="297401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24CCF1F-3D42-431D-B665-D7A23383B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453" y="3746377"/>
            <a:ext cx="4180215" cy="300508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7D61070-F61E-4681-8FDD-FC7192B62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1235" y="554854"/>
            <a:ext cx="3379434" cy="284973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DEF00EE-009F-45DD-8050-219D52B796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617" y="3298054"/>
            <a:ext cx="3133634" cy="300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44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11EA047-E79A-426A-A632-A8B7D6D28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71" y="195310"/>
            <a:ext cx="4397407" cy="330249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F2A7EA4-6338-41D4-BFBA-C39A239C4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1977" y="1553592"/>
            <a:ext cx="5450889" cy="417250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10FC974-6401-458F-8019-52AD27280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1124" y="3429000"/>
            <a:ext cx="4397408" cy="330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22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BC8A893-1EE8-4934-8C23-D653A6A8F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66" y="115410"/>
            <a:ext cx="3551253" cy="514904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F98DC68-F618-4243-94D5-467F9D769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373" y="1029810"/>
            <a:ext cx="3551253" cy="514904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3FADA39-2711-4375-8DD6-55CCDB874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3580" y="1597981"/>
            <a:ext cx="3551253" cy="514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324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ADDDC72-3832-4EAC-AA85-4D1EB7BCA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13" y="115410"/>
            <a:ext cx="4066158" cy="613447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BD8AA8B-3B93-4421-84F6-EF032AF51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766" y="361765"/>
            <a:ext cx="4066158" cy="613447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B82A592-E4BE-437A-ACFF-0E9C95BB7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6231" y="608120"/>
            <a:ext cx="4066158" cy="613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84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343AEBA-2F6A-413C-9B56-85039AE89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84" y="133165"/>
            <a:ext cx="6616823" cy="551303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8EEE70A-F84F-4A9D-B40B-40B90E6C8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305" y="1211802"/>
            <a:ext cx="6051611" cy="551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90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5C91218-EB79-4D0C-B605-A8E998523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08" y="275207"/>
            <a:ext cx="4730689" cy="630758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9DD38B6-983A-4E8F-9EBF-F937EF4B5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75207"/>
            <a:ext cx="4674093" cy="630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131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50A5325-320C-4D89-AF25-1D2AF08DE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09" y="550415"/>
            <a:ext cx="4803004" cy="554410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B5EBD1D-B3BB-45A4-BE2E-B7CE0E7DB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5" y="1483681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36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00">
        <p15:prstTrans prst="airplane"/>
        <p:sndAc>
          <p:stSnd>
            <p:snd r:embed="rId2" name="suction.wav"/>
          </p:stSnd>
        </p:sndAc>
      </p:transition>
    </mc:Choice>
    <mc:Fallback>
      <p:transition spd="slow" advTm="2000">
        <p:fade/>
        <p:sndAc>
          <p:stSnd>
            <p:snd r:embed="rId2" name="suction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6</Words>
  <Application>Microsoft Office PowerPoint</Application>
  <PresentationFormat>Panoramiczny</PresentationFormat>
  <Paragraphs>3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Faseta</vt:lpstr>
      <vt:lpstr>Nauka w OLIMPUSIE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w OLIMPUSIE</dc:title>
  <dc:creator>DELL</dc:creator>
  <cp:lastModifiedBy>DELL</cp:lastModifiedBy>
  <cp:revision>3</cp:revision>
  <dcterms:created xsi:type="dcterms:W3CDTF">2020-06-19T20:52:24Z</dcterms:created>
  <dcterms:modified xsi:type="dcterms:W3CDTF">2020-06-19T21:20:30Z</dcterms:modified>
</cp:coreProperties>
</file>