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" name="wind.wav"/>
          </p:stSnd>
        </p:sndAc>
      </p:transition>
    </mc:Choice>
    <mc:Fallback>
      <p:transition spd="slow" advTm="3000">
        <p:fade/>
        <p:sndAc>
          <p:stSnd>
            <p:snd r:embed="rId1" name="wind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18" name="wind.wav"/>
          </p:stSnd>
        </p:sndAc>
      </p:transition>
    </mc:Choice>
    <mc:Fallback>
      <p:transition spd="slow" advTm="3000">
        <p:fade/>
        <p:sndAc>
          <p:stSnd>
            <p:snd r:embed="rId18" name="wind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DC4CE-B643-4C3E-A32F-84DB00895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OLIMPUSOWI PATRIOCI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8AD03A8-7F74-466A-AB0F-C90C76DADE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14597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8381B3A-0A7C-4A06-A7AC-92CE711C5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94" y="319594"/>
            <a:ext cx="3657785" cy="515792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00FB398-8EBF-4837-9449-AB1EB386C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107" y="850036"/>
            <a:ext cx="3657785" cy="515792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A02993D-8C36-470A-8142-7B8E7239F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7778" y="1380478"/>
            <a:ext cx="3657785" cy="515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515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599EB66-80DB-43A7-ABE2-77995EC9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49" y="372861"/>
            <a:ext cx="6137429" cy="451873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2E724BE-6728-4E6D-9253-AEC339803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814" y="2219416"/>
            <a:ext cx="6137429" cy="451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28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306E1FC-CF7C-47B6-B91B-5EB5C78BC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77" y="221941"/>
            <a:ext cx="3586764" cy="524670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2079F1A-211E-44B3-8AEB-2F3474B0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559" y="221941"/>
            <a:ext cx="3586764" cy="524670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A100A0-5175-4246-931C-57A942968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618" y="1242873"/>
            <a:ext cx="3586764" cy="52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34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51C432A-72BF-4BE9-AE4C-1FE95AB6A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114" y="255233"/>
            <a:ext cx="3844216" cy="588589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C0193DD-2DC9-40B6-8870-93F4B54C4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859" y="255234"/>
            <a:ext cx="3857625" cy="588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30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6B4611-6BBE-48B6-A34E-12073DEED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I EUROPEJCZYCY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456FA4A-899A-4F56-821C-4A0FFC6B7E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6984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BB1AC30-4910-4E8A-A6C3-FCC5C763F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51" y="292224"/>
            <a:ext cx="4572000" cy="6096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D35F393-D24B-45CA-B195-54065EA97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715" y="292224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15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00B9B17-4DFA-46B2-B4E3-4DF236367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25" y="128726"/>
            <a:ext cx="3272300" cy="583706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BE7FA41-5988-460D-A2F5-C3C4973E9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850" y="395057"/>
            <a:ext cx="3272300" cy="583706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C403231-038C-4BE1-87C2-CA9AFA055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8775" y="847817"/>
            <a:ext cx="3272299" cy="58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03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8A2E3AE-1CC8-4814-8338-41EA477C4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27" y="135385"/>
            <a:ext cx="6172940" cy="518233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DC05D84-A0E4-48A4-8E29-6C2488273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273" y="648070"/>
            <a:ext cx="5143500" cy="613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656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10C14E4-5768-42BA-A0C2-C6021A76A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08" y="195308"/>
            <a:ext cx="4075035" cy="506915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86CDDED-465D-40BE-8567-BFB9C970F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579" y="630313"/>
            <a:ext cx="6643456" cy="597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49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FC6C31A-5882-4E02-8DA1-D1F7393E5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80" y="239695"/>
            <a:ext cx="5746811" cy="44743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96B4117-7416-4927-B33B-BF1E75966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410" y="2157273"/>
            <a:ext cx="5746811" cy="447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954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C4D9B07-BD80-4017-8CA8-3839A918A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76" y="319596"/>
            <a:ext cx="5453849" cy="450097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127E575-EB26-4393-BD03-0BA4D5F3B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024" y="1029809"/>
            <a:ext cx="5143500" cy="566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03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stSnd>
            <p:snd r:embed="rId2" name="wind.wav"/>
          </p:stSnd>
        </p:sndAc>
      </p:transition>
    </mc:Choice>
    <mc:Fallback>
      <p:transition spd="slow" advTm="3000">
        <p:fade/>
        <p:sndAc>
          <p:stSnd>
            <p:snd r:embed="rId2" name="wind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4</Words>
  <Application>Microsoft Office PowerPoint</Application>
  <PresentationFormat>Panoramiczny</PresentationFormat>
  <Paragraphs>2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Faseta</vt:lpstr>
      <vt:lpstr>OLIMPUSOWI PATRIOCI</vt:lpstr>
      <vt:lpstr>Prezentacja programu PowerPoint</vt:lpstr>
      <vt:lpstr>Prezentacja programu PowerPoint</vt:lpstr>
      <vt:lpstr>Prezentacja programu PowerPoint</vt:lpstr>
      <vt:lpstr>Prezentacja programu PowerPoint</vt:lpstr>
      <vt:lpstr>I EUROPEJCZYCY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OLIMPUSOWI PATRIOCI</dc:title>
  <dc:creator>DELL</dc:creator>
  <cp:lastModifiedBy>DELL</cp:lastModifiedBy>
  <cp:revision>3</cp:revision>
  <dcterms:created xsi:type="dcterms:W3CDTF">2020-06-19T19:54:06Z</dcterms:created>
  <dcterms:modified xsi:type="dcterms:W3CDTF">2020-06-19T20:23:18Z</dcterms:modified>
</cp:coreProperties>
</file>