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1" name="camera.wav"/>
          </p:stSnd>
        </p:sndAc>
      </p:transition>
    </mc:Choice>
    <mc:Fallback>
      <p:transition advClick="0" advTm="3000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1" name="camera.wav"/>
          </p:stSnd>
        </p:sndAc>
      </p:transition>
    </mc:Choice>
    <mc:Fallback>
      <p:transition advClick="0" advTm="3000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1" name="camera.wav"/>
          </p:stSnd>
        </p:sndAc>
      </p:transition>
    </mc:Choice>
    <mc:Fallback>
      <p:transition advClick="0" advTm="3000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1" name="camera.wav"/>
          </p:stSnd>
        </p:sndAc>
      </p:transition>
    </mc:Choice>
    <mc:Fallback>
      <p:transition advClick="0" advTm="3000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1" name="camera.wav"/>
          </p:stSnd>
        </p:sndAc>
      </p:transition>
    </mc:Choice>
    <mc:Fallback>
      <p:transition advClick="0" advTm="3000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1" name="camera.wav"/>
          </p:stSnd>
        </p:sndAc>
      </p:transition>
    </mc:Choice>
    <mc:Fallback>
      <p:transition advClick="0" advTm="3000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1" name="camera.wav"/>
          </p:stSnd>
        </p:sndAc>
      </p:transition>
    </mc:Choice>
    <mc:Fallback>
      <p:transition advClick="0" advTm="3000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1" name="camera.wav"/>
          </p:stSnd>
        </p:sndAc>
      </p:transition>
    </mc:Choice>
    <mc:Fallback>
      <p:transition advClick="0" advTm="3000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1" name="camera.wav"/>
          </p:stSnd>
        </p:sndAc>
      </p:transition>
    </mc:Choice>
    <mc:Fallback>
      <p:transition advClick="0" advTm="3000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1" name="camera.wav"/>
          </p:stSnd>
        </p:sndAc>
      </p:transition>
    </mc:Choice>
    <mc:Fallback>
      <p:transition advClick="0" advTm="3000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1" name="camera.wav"/>
          </p:stSnd>
        </p:sndAc>
      </p:transition>
    </mc:Choice>
    <mc:Fallback>
      <p:transition advClick="0" advTm="3000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1" name="camera.wav"/>
          </p:stSnd>
        </p:sndAc>
      </p:transition>
    </mc:Choice>
    <mc:Fallback>
      <p:transition advClick="0" advTm="3000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1" name="camera.wav"/>
          </p:stSnd>
        </p:sndAc>
      </p:transition>
    </mc:Choice>
    <mc:Fallback>
      <p:transition advClick="0" advTm="3000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1" name="camera.wav"/>
          </p:stSnd>
        </p:sndAc>
      </p:transition>
    </mc:Choice>
    <mc:Fallback>
      <p:transition advClick="0" advTm="3000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1" name="camera.wav"/>
          </p:stSnd>
        </p:sndAc>
      </p:transition>
    </mc:Choice>
    <mc:Fallback>
      <p:transition advClick="0" advTm="3000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1" name="camera.wav"/>
          </p:stSnd>
        </p:sndAc>
      </p:transition>
    </mc:Choice>
    <mc:Fallback>
      <p:transition advClick="0" advTm="3000">
        <p:fade/>
        <p:sndAc>
          <p:stSnd>
            <p:snd r:embed="rId1" name="camera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18" name="camera.wav"/>
          </p:stSnd>
        </p:sndAc>
      </p:transition>
    </mc:Choice>
    <mc:Fallback>
      <p:transition advClick="0" advTm="3000">
        <p:fade/>
        <p:sndAc>
          <p:stSnd>
            <p:snd r:embed="rId18" name="camera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068DBD-376C-454B-A468-AC5D2C142D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dirty="0">
                <a:latin typeface="Arial Black" panose="020B0A04020102020204" pitchFamily="34" charset="0"/>
              </a:rPr>
              <a:t>Spacer po OLIMPUSIE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C330AE9-54FF-4579-9759-D96A1475C5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pl-PL" dirty="0"/>
          </a:p>
          <a:p>
            <a:pPr algn="ctr"/>
            <a:r>
              <a:rPr lang="pl-PL" dirty="0"/>
              <a:t>ZAPRASZAMY!!!</a:t>
            </a:r>
          </a:p>
        </p:txBody>
      </p:sp>
    </p:spTree>
    <p:extLst>
      <p:ext uri="{BB962C8B-B14F-4D97-AF65-F5344CB8AC3E}">
        <p14:creationId xmlns:p14="http://schemas.microsoft.com/office/powerpoint/2010/main" val="4239488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2" name="camera.wav"/>
          </p:stSnd>
        </p:sndAc>
      </p:transition>
    </mc:Choice>
    <mc:Fallback>
      <p:transition advClick="0" advTm="3000">
        <p:fade/>
        <p:sndAc>
          <p:stSnd>
            <p:snd r:embed="rId2" name="camera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29E4CC3F-4F8D-4328-BBEB-718A7125D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05" y="369532"/>
            <a:ext cx="4970869" cy="327586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E807F93-373C-4849-96CC-4E3897536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7093" y="3266982"/>
            <a:ext cx="5140172" cy="327586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E748587-BBE8-4609-8CE0-F907E4797D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026" y="4151420"/>
            <a:ext cx="3031841" cy="2237174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37E62617-7660-499D-B274-5608C7E370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8340" y="605347"/>
            <a:ext cx="3231473" cy="229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02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2" name="camera.wav"/>
          </p:stSnd>
        </p:sndAc>
      </p:transition>
    </mc:Choice>
    <mc:Fallback>
      <p:transition advClick="0" advTm="3000">
        <p:fade/>
        <p:sndAc>
          <p:stSnd>
            <p:snd r:embed="rId2" name="camera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57C8201-6978-49BD-96C3-C68FD62C4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746" y="301840"/>
            <a:ext cx="3994951" cy="491822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678F76F0-E890-450E-B0E1-D583AAEA5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7277" y="1491449"/>
            <a:ext cx="4341366" cy="513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4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2" name="camera.wav"/>
          </p:stSnd>
        </p:sndAc>
      </p:transition>
    </mc:Choice>
    <mc:Fallback>
      <p:transition advClick="0" advTm="3000">
        <p:fade/>
        <p:sndAc>
          <p:stSnd>
            <p:snd r:embed="rId2" name="camera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4266024-05DF-42CB-871D-00F45E7C5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08" y="226380"/>
            <a:ext cx="5190848" cy="355550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3568182-0347-400E-860A-7734CF3D52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1953" y="3084990"/>
            <a:ext cx="5190848" cy="355550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5870BB5-A8F7-41BA-9BB8-5D907A12DE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804" y="4014927"/>
            <a:ext cx="4492101" cy="270546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E76CBB1-612E-4AF1-8B6E-9B14BEA61C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310718"/>
            <a:ext cx="4314547" cy="251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303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2" name="camera.wav"/>
          </p:stSnd>
        </p:sndAc>
      </p:transition>
    </mc:Choice>
    <mc:Fallback>
      <p:transition advClick="0" advTm="3000">
        <p:fade/>
        <p:sndAc>
          <p:stSnd>
            <p:snd r:embed="rId2" name="camera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D606478-A01B-47C2-A42E-AD7BFFFAE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483" y="3018408"/>
            <a:ext cx="5608097" cy="3595456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032554A2-68E5-48F2-894F-BFB8B89D2D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420" y="213064"/>
            <a:ext cx="5608097" cy="359545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E4DD04FC-49B9-41CE-90BC-DDB69D95BC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252" y="4159187"/>
            <a:ext cx="4953740" cy="244136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5D15F709-58A7-4907-A7C8-185C436491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5330" y="213064"/>
            <a:ext cx="4027873" cy="263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160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2" name="camera.wav"/>
          </p:stSnd>
        </p:sndAc>
      </p:transition>
    </mc:Choice>
    <mc:Fallback>
      <p:transition advClick="0" advTm="3000">
        <p:fade/>
        <p:sndAc>
          <p:stSnd>
            <p:snd r:embed="rId2" name="camera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B43961D-40B6-4D31-ABC1-F7F5D7023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13" y="186429"/>
            <a:ext cx="5770487" cy="491379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E179B9D-AE2C-4C02-8968-A1E1B8A16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330" y="1837678"/>
            <a:ext cx="5655077" cy="491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6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2" name="camera.wav"/>
          </p:stSnd>
        </p:sndAc>
      </p:transition>
    </mc:Choice>
    <mc:Fallback>
      <p:transition advClick="0" advTm="3000">
        <p:fade/>
        <p:sndAc>
          <p:stSnd>
            <p:snd r:embed="rId2" name="camera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F9EC496-8F1C-48EC-9703-EC112E2B2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409" y="177553"/>
            <a:ext cx="6788828" cy="515348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14127DC-EC9A-4CEB-996C-43E2EF4EC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2944" y="1606857"/>
            <a:ext cx="5566300" cy="515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226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2" name="camera.wav"/>
          </p:stSnd>
        </p:sndAc>
      </p:transition>
    </mc:Choice>
    <mc:Fallback>
      <p:transition advClick="0" advTm="3000">
        <p:fade/>
        <p:sndAc>
          <p:stSnd>
            <p:snd r:embed="rId2" name="camera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E49D3AB-45A9-4603-865F-BA247F15B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776" y="1953088"/>
            <a:ext cx="7395099" cy="4736236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8224D9D5-3AA5-49D9-A152-E1E23E2E8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127" y="150918"/>
            <a:ext cx="5814873" cy="448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002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2" name="camera.wav"/>
          </p:stSnd>
        </p:sndAc>
      </p:transition>
    </mc:Choice>
    <mc:Fallback>
      <p:transition advClick="0" advTm="3000">
        <p:fade/>
        <p:sndAc>
          <p:stSnd>
            <p:snd r:embed="rId2" name="camera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7953C8B-E849-4E99-AC31-B2B4D079F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31" y="186431"/>
            <a:ext cx="5143500" cy="596579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0F996D54-3186-4665-86BE-0735B4710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0691" y="550415"/>
            <a:ext cx="5143500" cy="604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11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2" name="camera.wav"/>
          </p:stSnd>
        </p:sndAc>
      </p:transition>
    </mc:Choice>
    <mc:Fallback>
      <p:transition advClick="0" advTm="3000">
        <p:fade/>
        <p:sndAc>
          <p:stSnd>
            <p:snd r:embed="rId2" name="camera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465ACE9-438C-4E9F-AF56-5C2CB26DC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697" y="292965"/>
            <a:ext cx="5671527" cy="468741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18C58E5-B55D-4F31-A4D9-9BB5BD3039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064" y="2303752"/>
            <a:ext cx="5298663" cy="433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806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2" name="camera.wav"/>
          </p:stSnd>
        </p:sndAc>
      </p:transition>
    </mc:Choice>
    <mc:Fallback>
      <p:transition advClick="0" advTm="3000">
        <p:fade/>
        <p:sndAc>
          <p:stSnd>
            <p:snd r:embed="rId2" name="camera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07E442D-2DAC-412E-BCD1-DCD73158B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287" y="239697"/>
            <a:ext cx="5599220" cy="388842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90BBA2E-40B2-4E82-9FFD-07CD6BACD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789" y="2696592"/>
            <a:ext cx="6285391" cy="3990513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B151926-3185-4F37-BA55-ED407FEDB8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0701" y="4365594"/>
            <a:ext cx="3382392" cy="2321511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58499106-0C9D-451E-8796-E62D79627A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4479" y="239697"/>
            <a:ext cx="4093901" cy="203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2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3000">
        <p:fade/>
        <p:sndAc>
          <p:stSnd>
            <p:snd r:embed="rId2" name="camera.wav"/>
          </p:stSnd>
        </p:sndAc>
      </p:transition>
    </mc:Choice>
    <mc:Fallback>
      <p:transition advClick="0" advTm="3000">
        <p:fade/>
        <p:sndAc>
          <p:stSnd>
            <p:snd r:embed="rId2" name="camera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Fas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45</TotalTime>
  <Words>5</Words>
  <Application>Microsoft Office PowerPoint</Application>
  <PresentationFormat>Panoramiczny</PresentationFormat>
  <Paragraphs>3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Trebuchet MS</vt:lpstr>
      <vt:lpstr>Wingdings 3</vt:lpstr>
      <vt:lpstr>Faseta</vt:lpstr>
      <vt:lpstr>Spacer po OLIMPUSIE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Spacer po OLIMPUSIE</dc:title>
  <dc:creator>DELL</dc:creator>
  <cp:lastModifiedBy>DELL</cp:lastModifiedBy>
  <cp:revision>6</cp:revision>
  <dcterms:created xsi:type="dcterms:W3CDTF">2020-06-19T15:04:06Z</dcterms:created>
  <dcterms:modified xsi:type="dcterms:W3CDTF">2020-06-19T15:49:26Z</dcterms:modified>
</cp:coreProperties>
</file>