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" name="voltage.wav"/>
          </p:stSnd>
        </p:sndAc>
      </p:transition>
    </mc:Choice>
    <mc:Fallback>
      <p:transition spd="slow" advTm="2000">
        <p:split orient="vert"/>
        <p:sndAc>
          <p:stSnd>
            <p:snd r:embed="rId1" name="voltag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18" name="voltage.wav"/>
          </p:stSnd>
        </p:sndAc>
      </p:transition>
    </mc:Choice>
    <mc:Fallback>
      <p:transition spd="slow" advTm="2000">
        <p:split orient="vert"/>
        <p:sndAc>
          <p:stSnd>
            <p:snd r:embed="rId18" name="voltage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6D65A-C190-44CD-A41A-C51AAA7BEB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Uczniowie OLIMPUSA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F2EA8DA-5B55-4088-A465-0A8A3A9521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KLASA 1 i 2</a:t>
            </a:r>
          </a:p>
        </p:txBody>
      </p:sp>
    </p:spTree>
    <p:extLst>
      <p:ext uri="{BB962C8B-B14F-4D97-AF65-F5344CB8AC3E}">
        <p14:creationId xmlns:p14="http://schemas.microsoft.com/office/powerpoint/2010/main" val="170174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FB27CB9-F76C-4CCB-B407-1808F86F3E95}"/>
              </a:ext>
            </a:extLst>
          </p:cNvPr>
          <p:cNvSpPr txBox="1"/>
          <p:nvPr/>
        </p:nvSpPr>
        <p:spPr>
          <a:xfrm>
            <a:off x="2689933" y="199734"/>
            <a:ext cx="3888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KLASA 1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9A08152-3BC5-457C-998B-A17D7B3D7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43" y="967666"/>
            <a:ext cx="9144000" cy="545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69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40605EF-B8AC-4209-AF09-5C46CD398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78" y="213064"/>
            <a:ext cx="3489109" cy="482945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989DFEC-771A-4CDA-A2B8-CBC683CBD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891" y="1038688"/>
            <a:ext cx="3489109" cy="530440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8E9CB0B-4D99-40BF-8038-A5FB073BD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1910" y="213064"/>
            <a:ext cx="3489109" cy="4696287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C80D2E8-5A94-4F74-9A57-E28CD2B07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456" y="1038688"/>
            <a:ext cx="3604334" cy="530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7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2F5C4ED-2379-4253-992D-1C69A57DE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02" y="133166"/>
            <a:ext cx="3631151" cy="523782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68B1CE3-BBAE-42F9-85AB-A88299A82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930" y="701336"/>
            <a:ext cx="3844216" cy="545532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075D0E5-C2BD-4CA3-9655-D735705AB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3823" y="1376040"/>
            <a:ext cx="3959442" cy="534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93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D91AB81-9990-450C-A4CB-1ED6A5C10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5" y="142043"/>
            <a:ext cx="4066158" cy="484720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979BC7C-0482-4FFC-BA9C-9BF2A1926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028" y="1236215"/>
            <a:ext cx="3355944" cy="438556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AF357C7-D369-4159-9ED2-20B4817249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5107" y="1868750"/>
            <a:ext cx="3962584" cy="491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18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7AF23675-6447-4D65-A9AF-260202797349}"/>
              </a:ext>
            </a:extLst>
          </p:cNvPr>
          <p:cNvSpPr txBox="1"/>
          <p:nvPr/>
        </p:nvSpPr>
        <p:spPr>
          <a:xfrm>
            <a:off x="3950563" y="355106"/>
            <a:ext cx="2050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KLASA 2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C2FD678-A983-4835-9DC0-E132FFB73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65" y="923277"/>
            <a:ext cx="5143500" cy="568614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F820C7D-FD8C-4961-8BD4-427DAD10F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588" y="195309"/>
            <a:ext cx="5143500" cy="610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0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F11E5AD-E726-4E54-8B53-71EFC417A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13" y="150921"/>
            <a:ext cx="3684418" cy="493598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C044471-CDF7-4EEC-9A9B-85E6BCE53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410" y="863353"/>
            <a:ext cx="4137179" cy="513129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8C57BD6-4543-454E-92D7-5054FCB07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7968" y="1873187"/>
            <a:ext cx="3669622" cy="467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83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1DA9CE7-B413-493C-8228-B230259FF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68" y="146482"/>
            <a:ext cx="3284923" cy="503807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6C1B193-9C88-4EB6-80CA-EF3BFCCA1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294" y="588146"/>
            <a:ext cx="4095933" cy="568170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69C951F-B6A1-4C04-BE37-796F3104A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2230" y="1118587"/>
            <a:ext cx="3873808" cy="556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05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ABC13A8-23C8-4522-B465-FE5BA4154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64" y="204184"/>
            <a:ext cx="3977381" cy="527333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D9E48ED-60C2-43EC-B3AD-B7724F635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0210" y="468297"/>
            <a:ext cx="3879542" cy="564841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A73774A-99A2-4FC9-A01C-35E66F0FCD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716" y="870012"/>
            <a:ext cx="4122383" cy="578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81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CEC8A43-3A6E-4AA9-856D-2AD5429A8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581" y="1087514"/>
            <a:ext cx="3631152" cy="557073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EFE2FE6-48E7-480C-AEAF-4A8A92A3D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483" y="199748"/>
            <a:ext cx="3838298" cy="557073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36FD2C0-2F6E-4B15-B148-2E90382860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179" y="1087515"/>
            <a:ext cx="4066158" cy="557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34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F1ED071-02B5-4994-A716-CEBA5F4FE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45" y="221941"/>
            <a:ext cx="3284923" cy="466521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A5B8FB8-C06D-481B-BE8A-301451A75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576" y="949911"/>
            <a:ext cx="3950749" cy="564176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FB5E299-6711-4733-8F0D-ACF41A625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8886" y="221941"/>
            <a:ext cx="2770018" cy="430123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10BB05D-41FA-4C38-910D-A37056831A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0835" y="1961965"/>
            <a:ext cx="2982898" cy="458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19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  <p:sndAc>
          <p:stSnd>
            <p:snd r:embed="rId2" name="voltage.wav"/>
          </p:stSnd>
        </p:sndAc>
      </p:transition>
    </mc:Choice>
    <mc:Fallback>
      <p:transition spd="slow" advTm="2000">
        <p:split orient="vert"/>
        <p:sndAc>
          <p:stSnd>
            <p:snd r:embed="rId2" name="voltag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</TotalTime>
  <Words>10</Words>
  <Application>Microsoft Office PowerPoint</Application>
  <PresentationFormat>Panoramiczny</PresentationFormat>
  <Paragraphs>4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Faseta</vt:lpstr>
      <vt:lpstr>Uczniowie OLIMPUSA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Uczniowie OLIMPUSA</dc:title>
  <dc:creator>DELL</dc:creator>
  <cp:lastModifiedBy>DELL</cp:lastModifiedBy>
  <cp:revision>5</cp:revision>
  <dcterms:created xsi:type="dcterms:W3CDTF">2020-06-19T17:00:54Z</dcterms:created>
  <dcterms:modified xsi:type="dcterms:W3CDTF">2020-06-19T17:37:13Z</dcterms:modified>
</cp:coreProperties>
</file>