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" name="whoosh.wav"/>
          </p:stSnd>
        </p:sndAc>
      </p:transition>
    </mc:Choice>
    <mc:Fallback>
      <p:transition spd="slow" advTm="3000">
        <p:fade/>
        <p:sndAc>
          <p:stSnd>
            <p:snd r:embed="rId1" name="whoosh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18" name="whoosh.wav"/>
          </p:stSnd>
        </p:sndAc>
      </p:transition>
    </mc:Choice>
    <mc:Fallback>
      <p:transition spd="slow" advTm="3000">
        <p:fade/>
        <p:sndAc>
          <p:stSnd>
            <p:snd r:embed="rId18" name="whoosh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963C76-DEED-43DA-BE19-57D719FB43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/>
              <a:t>Warsztat krawiecki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AAD9A61-36BC-4E5E-893F-482472C018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pl-PL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pl-PL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To była MEGA frajda!!!</a:t>
            </a:r>
          </a:p>
        </p:txBody>
      </p:sp>
    </p:spTree>
    <p:extLst>
      <p:ext uri="{BB962C8B-B14F-4D97-AF65-F5344CB8AC3E}">
        <p14:creationId xmlns:p14="http://schemas.microsoft.com/office/powerpoint/2010/main" val="33907262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2" name="whoosh.wav"/>
          </p:stSnd>
        </p:sndAc>
      </p:transition>
    </mc:Choice>
    <mc:Fallback>
      <p:transition spd="slow" advTm="3000">
        <p:fade/>
        <p:sndAc>
          <p:stSnd>
            <p:snd r:embed="rId2" name="whoosh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E692292-D610-45A0-B4E8-9F03D7E05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20" y="275208"/>
            <a:ext cx="3746562" cy="508690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44EFA22-1533-4CDF-9022-0F7C0E238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071" y="870011"/>
            <a:ext cx="4128301" cy="525558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A9B148F-2962-4642-B8E8-CE2D3D6020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1558030"/>
            <a:ext cx="4362080" cy="508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208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2" name="whoosh.wav"/>
          </p:stSnd>
        </p:sndAc>
      </p:transition>
    </mc:Choice>
    <mc:Fallback>
      <p:transition spd="slow" advTm="3000">
        <p:fade/>
        <p:sndAc>
          <p:stSnd>
            <p:snd r:embed="rId2" name="whoosh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1020B76-9F98-4A1A-8B43-62F03BF39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550" y="310717"/>
            <a:ext cx="4465467" cy="571722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1B63932-59FA-4125-8F2F-38EF0809F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086" y="883325"/>
            <a:ext cx="4583837" cy="571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02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2" name="whoosh.wav"/>
          </p:stSnd>
        </p:sndAc>
      </p:transition>
    </mc:Choice>
    <mc:Fallback>
      <p:transition spd="slow" advTm="3000">
        <p:fade/>
        <p:sndAc>
          <p:stSnd>
            <p:snd r:embed="rId2" name="whoosh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33F622A-03E1-48A9-8CDE-AA7DBD50E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56" y="177552"/>
            <a:ext cx="3746562" cy="576160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71975A8-2B7B-4F05-A579-4B55E6010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361" y="594803"/>
            <a:ext cx="3613210" cy="566839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73658A3-6D23-4A31-97B8-A2C5D3D5B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5615" y="1016492"/>
            <a:ext cx="4104629" cy="566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391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2" name="whoosh.wav"/>
          </p:stSnd>
        </p:sndAc>
      </p:transition>
    </mc:Choice>
    <mc:Fallback>
      <p:transition spd="slow" advTm="3000">
        <p:fade/>
        <p:sndAc>
          <p:stSnd>
            <p:snd r:embed="rId2" name="whoosh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75B3FB9-34E9-4BC7-AB50-9A96F0576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12" y="230821"/>
            <a:ext cx="2920938" cy="559293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0A4457E-EF92-4248-BD8A-1E2C8CB05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1493" y="1140779"/>
            <a:ext cx="3436445" cy="54864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D8A6D90-20DF-4CD2-9B96-15471CB6E4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1499" y="230821"/>
            <a:ext cx="3436445" cy="559293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B7DCA42-0F36-40BF-8452-4BEFE28319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4358" y="1140779"/>
            <a:ext cx="336620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584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2" name="whoosh.wav"/>
          </p:stSnd>
        </p:sndAc>
      </p:transition>
    </mc:Choice>
    <mc:Fallback>
      <p:transition spd="slow" advTm="3000">
        <p:fade/>
        <p:sndAc>
          <p:stSnd>
            <p:snd r:embed="rId2" name="whoosh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26581A0-DC03-430F-B266-C93E3BD2C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34" y="1065320"/>
            <a:ext cx="3888605" cy="55529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C308954-F73F-40D8-B9FF-4C3938E7D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697" y="239698"/>
            <a:ext cx="4492286" cy="606788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411B6FA-1651-44D3-858A-08233373FB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9118" y="1065320"/>
            <a:ext cx="4341550" cy="555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868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stSnd>
            <p:snd r:embed="rId2" name="whoosh.wav"/>
          </p:stSnd>
        </p:sndAc>
      </p:transition>
    </mc:Choice>
    <mc:Fallback>
      <p:transition spd="slow" advTm="3000">
        <p:fade/>
        <p:sndAc>
          <p:stSnd>
            <p:snd r:embed="rId2" name="whoosh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</TotalTime>
  <Words>7</Words>
  <Application>Microsoft Office PowerPoint</Application>
  <PresentationFormat>Panoramiczny</PresentationFormat>
  <Paragraphs>3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Faseta</vt:lpstr>
      <vt:lpstr>Warsztat krawiecki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Warsztat krawiecki</dc:title>
  <dc:creator>DELL</dc:creator>
  <cp:lastModifiedBy>DELL</cp:lastModifiedBy>
  <cp:revision>4</cp:revision>
  <dcterms:created xsi:type="dcterms:W3CDTF">2020-06-19T17:56:47Z</dcterms:created>
  <dcterms:modified xsi:type="dcterms:W3CDTF">2020-06-19T18:37:04Z</dcterms:modified>
</cp:coreProperties>
</file>